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CC23CD63-33BC-41B4-9F6C-3A8CDB651EA7}" type="datetimeFigureOut">
              <a:rPr lang="en-US" smtClean="0"/>
              <a:t>2/8/2023</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7822DFBC-3CD7-42C1-8563-DF68F8048B3F}" type="slidenum">
              <a:rPr lang="en-US" smtClean="0"/>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CC23CD63-33BC-41B4-9F6C-3A8CDB651EA7}" type="datetimeFigureOut">
              <a:rPr lang="en-US" smtClean="0"/>
              <a:t>2/8/2023</a:t>
            </a:fld>
            <a:endParaRPr lang="en-US"/>
          </a:p>
        </p:txBody>
      </p:sp>
      <p:sp>
        <p:nvSpPr>
          <p:cNvPr id="14" name="Slide Number Placeholder 13"/>
          <p:cNvSpPr>
            <a:spLocks noGrp="1"/>
          </p:cNvSpPr>
          <p:nvPr>
            <p:ph type="sldNum" sz="quarter" idx="11"/>
          </p:nvPr>
        </p:nvSpPr>
        <p:spPr/>
        <p:txBody>
          <a:bodyPr/>
          <a:lstStyle/>
          <a:p>
            <a:fld id="{7822DFBC-3CD7-42C1-8563-DF68F8048B3F}"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CC23CD63-33BC-41B4-9F6C-3A8CDB651EA7}" type="datetimeFigureOut">
              <a:rPr lang="en-US" smtClean="0"/>
              <a:t>2/8/2023</a:t>
            </a:fld>
            <a:endParaRPr lang="en-US"/>
          </a:p>
        </p:txBody>
      </p:sp>
      <p:sp>
        <p:nvSpPr>
          <p:cNvPr id="14" name="Slide Number Placeholder 13"/>
          <p:cNvSpPr>
            <a:spLocks noGrp="1"/>
          </p:cNvSpPr>
          <p:nvPr>
            <p:ph type="sldNum" sz="quarter" idx="11"/>
          </p:nvPr>
        </p:nvSpPr>
        <p:spPr/>
        <p:txBody>
          <a:bodyPr/>
          <a:lstStyle/>
          <a:p>
            <a:fld id="{7822DFBC-3CD7-42C1-8563-DF68F8048B3F}"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CC23CD63-33BC-41B4-9F6C-3A8CDB651EA7}" type="datetimeFigureOut">
              <a:rPr lang="en-US" smtClean="0"/>
              <a:t>2/8/2023</a:t>
            </a:fld>
            <a:endParaRPr lang="en-US"/>
          </a:p>
        </p:txBody>
      </p:sp>
      <p:sp>
        <p:nvSpPr>
          <p:cNvPr id="11" name="Slide Number Placeholder 10"/>
          <p:cNvSpPr>
            <a:spLocks noGrp="1"/>
          </p:cNvSpPr>
          <p:nvPr>
            <p:ph type="sldNum" sz="quarter" idx="11"/>
          </p:nvPr>
        </p:nvSpPr>
        <p:spPr/>
        <p:txBody>
          <a:bodyPr/>
          <a:lstStyle/>
          <a:p>
            <a:fld id="{7822DFBC-3CD7-42C1-8563-DF68F8048B3F}"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CC23CD63-33BC-41B4-9F6C-3A8CDB651EA7}" type="datetimeFigureOut">
              <a:rPr lang="en-US" smtClean="0"/>
              <a:t>2/8/2023</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7822DFBC-3CD7-42C1-8563-DF68F8048B3F}" type="slidenum">
              <a:rPr lang="en-US" smtClean="0"/>
              <a:t>‹#›</a:t>
            </a:fld>
            <a:endParaRPr lang="en-US"/>
          </a:p>
        </p:txBody>
      </p:sp>
      <p:sp>
        <p:nvSpPr>
          <p:cNvPr id="14" name="Footer Placeholder 13"/>
          <p:cNvSpPr>
            <a:spLocks noGrp="1"/>
          </p:cNvSpPr>
          <p:nvPr>
            <p:ph type="ftr" sz="quarter" idx="12"/>
          </p:nvPr>
        </p:nvSpPr>
        <p:spPr>
          <a:xfrm>
            <a:off x="838200" y="6296248"/>
            <a:ext cx="2820987" cy="152400"/>
          </a:xfrm>
        </p:spPr>
        <p:txBody>
          <a:bodyPr/>
          <a:lstStyle/>
          <a:p>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CC23CD63-33BC-41B4-9F6C-3A8CDB651EA7}" type="datetimeFigureOut">
              <a:rPr lang="en-US" smtClean="0"/>
              <a:t>2/8/2023</a:t>
            </a:fld>
            <a:endParaRPr lang="en-US"/>
          </a:p>
        </p:txBody>
      </p:sp>
      <p:sp>
        <p:nvSpPr>
          <p:cNvPr id="13" name="Slide Number Placeholder 12"/>
          <p:cNvSpPr>
            <a:spLocks noGrp="1"/>
          </p:cNvSpPr>
          <p:nvPr>
            <p:ph type="sldNum" sz="quarter" idx="11"/>
          </p:nvPr>
        </p:nvSpPr>
        <p:spPr/>
        <p:txBody>
          <a:bodyPr/>
          <a:lstStyle/>
          <a:p>
            <a:fld id="{7822DFBC-3CD7-42C1-8563-DF68F8048B3F}"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CC23CD63-33BC-41B4-9F6C-3A8CDB651EA7}" type="datetimeFigureOut">
              <a:rPr lang="en-US" smtClean="0"/>
              <a:t>2/8/2023</a:t>
            </a:fld>
            <a:endParaRPr lang="en-US"/>
          </a:p>
        </p:txBody>
      </p:sp>
      <p:sp>
        <p:nvSpPr>
          <p:cNvPr id="14" name="Slide Number Placeholder 13"/>
          <p:cNvSpPr>
            <a:spLocks noGrp="1"/>
          </p:cNvSpPr>
          <p:nvPr>
            <p:ph type="sldNum" sz="quarter" idx="11"/>
          </p:nvPr>
        </p:nvSpPr>
        <p:spPr/>
        <p:txBody>
          <a:bodyPr/>
          <a:lstStyle/>
          <a:p>
            <a:fld id="{7822DFBC-3CD7-42C1-8563-DF68F8048B3F}"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CC23CD63-33BC-41B4-9F6C-3A8CDB651EA7}" type="datetimeFigureOut">
              <a:rPr lang="en-US" smtClean="0"/>
              <a:t>2/8/2023</a:t>
            </a:fld>
            <a:endParaRPr lang="en-US"/>
          </a:p>
        </p:txBody>
      </p:sp>
      <p:sp>
        <p:nvSpPr>
          <p:cNvPr id="10" name="Slide Number Placeholder 9"/>
          <p:cNvSpPr>
            <a:spLocks noGrp="1"/>
          </p:cNvSpPr>
          <p:nvPr>
            <p:ph type="sldNum" sz="quarter" idx="11"/>
          </p:nvPr>
        </p:nvSpPr>
        <p:spPr/>
        <p:txBody>
          <a:bodyPr/>
          <a:lstStyle/>
          <a:p>
            <a:fld id="{7822DFBC-3CD7-42C1-8563-DF68F8048B3F}" type="slidenum">
              <a:rPr lang="en-US" smtClean="0"/>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CC23CD63-33BC-41B4-9F6C-3A8CDB651EA7}" type="datetimeFigureOut">
              <a:rPr lang="en-US" smtClean="0"/>
              <a:t>2/8/2023</a:t>
            </a:fld>
            <a:endParaRPr lang="en-US"/>
          </a:p>
        </p:txBody>
      </p:sp>
      <p:sp>
        <p:nvSpPr>
          <p:cNvPr id="9" name="Slide Number Placeholder 8"/>
          <p:cNvSpPr>
            <a:spLocks noGrp="1"/>
          </p:cNvSpPr>
          <p:nvPr>
            <p:ph type="sldNum" sz="quarter" idx="11"/>
          </p:nvPr>
        </p:nvSpPr>
        <p:spPr/>
        <p:txBody>
          <a:bodyPr/>
          <a:lstStyle/>
          <a:p>
            <a:fld id="{7822DFBC-3CD7-42C1-8563-DF68F8048B3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CC23CD63-33BC-41B4-9F6C-3A8CDB651EA7}" type="datetimeFigureOut">
              <a:rPr lang="en-US" smtClean="0"/>
              <a:t>2/8/2023</a:t>
            </a:fld>
            <a:endParaRPr lang="en-US"/>
          </a:p>
        </p:txBody>
      </p:sp>
      <p:sp>
        <p:nvSpPr>
          <p:cNvPr id="16" name="Slide Number Placeholder 15"/>
          <p:cNvSpPr>
            <a:spLocks noGrp="1"/>
          </p:cNvSpPr>
          <p:nvPr>
            <p:ph type="sldNum" sz="quarter" idx="11"/>
          </p:nvPr>
        </p:nvSpPr>
        <p:spPr/>
        <p:txBody>
          <a:bodyPr/>
          <a:lstStyle/>
          <a:p>
            <a:fld id="{7822DFBC-3CD7-42C1-8563-DF68F8048B3F}"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CC23CD63-33BC-41B4-9F6C-3A8CDB651EA7}" type="datetimeFigureOut">
              <a:rPr lang="en-US" smtClean="0"/>
              <a:t>2/8/2023</a:t>
            </a:fld>
            <a:endParaRPr lang="en-US"/>
          </a:p>
        </p:txBody>
      </p:sp>
      <p:sp>
        <p:nvSpPr>
          <p:cNvPr id="17" name="Slide Number Placeholder 16"/>
          <p:cNvSpPr>
            <a:spLocks noGrp="1"/>
          </p:cNvSpPr>
          <p:nvPr>
            <p:ph type="sldNum" sz="quarter" idx="11"/>
          </p:nvPr>
        </p:nvSpPr>
        <p:spPr/>
        <p:txBody>
          <a:bodyPr/>
          <a:lstStyle/>
          <a:p>
            <a:fld id="{7822DFBC-3CD7-42C1-8563-DF68F8048B3F}"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7822DFBC-3CD7-42C1-8563-DF68F8048B3F}" type="slidenum">
              <a:rPr lang="en-US" smtClean="0"/>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CC23CD63-33BC-41B4-9F6C-3A8CDB651EA7}" type="datetimeFigureOut">
              <a:rPr lang="en-US" smtClean="0"/>
              <a:t>2/8/2023</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MR SAMEER MBARAKA</a:t>
            </a:r>
            <a:endParaRPr lang="en-US" dirty="0"/>
          </a:p>
        </p:txBody>
      </p:sp>
      <p:sp>
        <p:nvSpPr>
          <p:cNvPr id="2" name="Title 1"/>
          <p:cNvSpPr>
            <a:spLocks noGrp="1"/>
          </p:cNvSpPr>
          <p:nvPr>
            <p:ph type="title"/>
          </p:nvPr>
        </p:nvSpPr>
        <p:spPr>
          <a:xfrm>
            <a:off x="228600" y="1295400"/>
            <a:ext cx="6400800" cy="1630680"/>
          </a:xfrm>
        </p:spPr>
        <p:txBody>
          <a:bodyPr>
            <a:normAutofit/>
          </a:bodyPr>
          <a:lstStyle/>
          <a:p>
            <a:r>
              <a:rPr lang="en-US" dirty="0" smtClean="0"/>
              <a:t>RECORDING EQUIPMENT'S FOR RADIO AND TELEVISION BROADCASTING </a:t>
            </a:r>
            <a:endParaRPr lang="en-US" dirty="0"/>
          </a:p>
        </p:txBody>
      </p:sp>
    </p:spTree>
    <p:extLst>
      <p:ext uri="{BB962C8B-B14F-4D97-AF65-F5344CB8AC3E}">
        <p14:creationId xmlns:p14="http://schemas.microsoft.com/office/powerpoint/2010/main" val="2218364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Microphone placement is critical for good sound quality.</a:t>
            </a:r>
          </a:p>
          <a:p>
            <a:r>
              <a:rPr lang="en-US" dirty="0"/>
              <a:t>For on-camera interviews, the microphone should be positioned close to the subject's mouth, while avoiding any clothing rustling or breath pops.</a:t>
            </a:r>
          </a:p>
          <a:p>
            <a:r>
              <a:rPr lang="en-US" dirty="0"/>
              <a:t>In a radio studio, the microphone should be positioned appropriately for the type of program being recorded, whether it's a live or pre-recorded show.</a:t>
            </a:r>
          </a:p>
          <a:p>
            <a:r>
              <a:rPr lang="en-US" dirty="0"/>
              <a:t>Directional microphones should be used for directional sound pickup and noise reduction.</a:t>
            </a:r>
          </a:p>
        </p:txBody>
      </p:sp>
      <p:sp>
        <p:nvSpPr>
          <p:cNvPr id="2" name="Title 1"/>
          <p:cNvSpPr>
            <a:spLocks noGrp="1"/>
          </p:cNvSpPr>
          <p:nvPr>
            <p:ph type="title"/>
          </p:nvPr>
        </p:nvSpPr>
        <p:spPr/>
        <p:txBody>
          <a:bodyPr>
            <a:normAutofit/>
          </a:bodyPr>
          <a:lstStyle/>
          <a:p>
            <a:r>
              <a:rPr lang="en-US" dirty="0"/>
              <a:t>Microphone </a:t>
            </a:r>
            <a:r>
              <a:rPr lang="en-US" dirty="0" smtClean="0"/>
              <a:t>technique</a:t>
            </a:r>
            <a:endParaRPr lang="en-US" dirty="0"/>
          </a:p>
        </p:txBody>
      </p:sp>
    </p:spTree>
    <p:extLst>
      <p:ext uri="{BB962C8B-B14F-4D97-AF65-F5344CB8AC3E}">
        <p14:creationId xmlns:p14="http://schemas.microsoft.com/office/powerpoint/2010/main" val="109180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Audio levels should be monitored and adjusted during recording to avoid audio peaks and clipping.</a:t>
            </a:r>
          </a:p>
          <a:p>
            <a:r>
              <a:rPr lang="en-US" dirty="0"/>
              <a:t>A good balance between music, sound effects, and voice should be maintained.</a:t>
            </a:r>
          </a:p>
          <a:p>
            <a:r>
              <a:rPr lang="en-US" dirty="0"/>
              <a:t>Equalization (EQ) can be used to adjust the balance of frequencies in the audio mix.</a:t>
            </a:r>
          </a:p>
        </p:txBody>
      </p:sp>
      <p:sp>
        <p:nvSpPr>
          <p:cNvPr id="3" name="Title 2"/>
          <p:cNvSpPr>
            <a:spLocks noGrp="1"/>
          </p:cNvSpPr>
          <p:nvPr>
            <p:ph type="title"/>
          </p:nvPr>
        </p:nvSpPr>
        <p:spPr/>
        <p:txBody>
          <a:bodyPr/>
          <a:lstStyle/>
          <a:p>
            <a:r>
              <a:rPr lang="en-US" dirty="0"/>
              <a:t>Audio mixing:</a:t>
            </a:r>
          </a:p>
        </p:txBody>
      </p:sp>
    </p:spTree>
    <p:extLst>
      <p:ext uri="{BB962C8B-B14F-4D97-AF65-F5344CB8AC3E}">
        <p14:creationId xmlns:p14="http://schemas.microsoft.com/office/powerpoint/2010/main" val="1015754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Camera placement and movement should be carefully planned to create a visually interesting program.</a:t>
            </a:r>
          </a:p>
          <a:p>
            <a:r>
              <a:rPr lang="en-US" dirty="0"/>
              <a:t>Camera settings such as shutter speed, aperture, and ISO should be adjusted according to the lighting conditions.</a:t>
            </a:r>
          </a:p>
          <a:p>
            <a:r>
              <a:rPr lang="en-US" dirty="0"/>
              <a:t>During recording, the focus and exposure should be continuously monitored.</a:t>
            </a:r>
          </a:p>
        </p:txBody>
      </p:sp>
      <p:sp>
        <p:nvSpPr>
          <p:cNvPr id="3" name="Title 2"/>
          <p:cNvSpPr>
            <a:spLocks noGrp="1"/>
          </p:cNvSpPr>
          <p:nvPr>
            <p:ph type="title"/>
          </p:nvPr>
        </p:nvSpPr>
        <p:spPr/>
        <p:txBody>
          <a:bodyPr/>
          <a:lstStyle/>
          <a:p>
            <a:r>
              <a:rPr lang="en-US" dirty="0"/>
              <a:t>Video recording:</a:t>
            </a:r>
          </a:p>
        </p:txBody>
      </p:sp>
    </p:spTree>
    <p:extLst>
      <p:ext uri="{BB962C8B-B14F-4D97-AF65-F5344CB8AC3E}">
        <p14:creationId xmlns:p14="http://schemas.microsoft.com/office/powerpoint/2010/main" val="718765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Footage is edited to create the final product.</a:t>
            </a:r>
          </a:p>
          <a:p>
            <a:r>
              <a:rPr lang="en-US" dirty="0"/>
              <a:t>Transitions, cuts, and special effects are added to enhance the visual quality of the program.</a:t>
            </a:r>
          </a:p>
          <a:p>
            <a:r>
              <a:rPr lang="en-US" dirty="0"/>
              <a:t>The audio and video should be synced properly.</a:t>
            </a:r>
          </a:p>
        </p:txBody>
      </p:sp>
      <p:sp>
        <p:nvSpPr>
          <p:cNvPr id="3" name="Title 2"/>
          <p:cNvSpPr>
            <a:spLocks noGrp="1"/>
          </p:cNvSpPr>
          <p:nvPr>
            <p:ph type="title"/>
          </p:nvPr>
        </p:nvSpPr>
        <p:spPr/>
        <p:txBody>
          <a:bodyPr/>
          <a:lstStyle/>
          <a:p>
            <a:r>
              <a:rPr lang="en-US" dirty="0"/>
              <a:t>Video editing</a:t>
            </a:r>
          </a:p>
        </p:txBody>
      </p:sp>
    </p:spTree>
    <p:extLst>
      <p:ext uri="{BB962C8B-B14F-4D97-AF65-F5344CB8AC3E}">
        <p14:creationId xmlns:p14="http://schemas.microsoft.com/office/powerpoint/2010/main" val="213217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final product is broadcasted on television or radio.</a:t>
            </a:r>
          </a:p>
          <a:p>
            <a:r>
              <a:rPr lang="en-US" dirty="0"/>
              <a:t>The audio and video signals are transmitted using a broadcast-grade transmitter, with the necessary licenses and regulations in place.</a:t>
            </a:r>
          </a:p>
          <a:p>
            <a:r>
              <a:rPr lang="en-US" dirty="0"/>
              <a:t>In a radio studio, the audio signal is transmitted to the radio station's transmitter for broadcast over the airwaves.</a:t>
            </a:r>
          </a:p>
          <a:p>
            <a:r>
              <a:rPr lang="en-US" dirty="0"/>
              <a:t>In a television studio, the video signal is transmitted to a broadcast satellite for distribution to cable and satellite TV providers.</a:t>
            </a:r>
          </a:p>
        </p:txBody>
      </p:sp>
      <p:sp>
        <p:nvSpPr>
          <p:cNvPr id="3" name="Title 2"/>
          <p:cNvSpPr>
            <a:spLocks noGrp="1"/>
          </p:cNvSpPr>
          <p:nvPr>
            <p:ph type="title"/>
          </p:nvPr>
        </p:nvSpPr>
        <p:spPr/>
        <p:txBody>
          <a:bodyPr/>
          <a:lstStyle/>
          <a:p>
            <a:r>
              <a:rPr lang="en-US" dirty="0"/>
              <a:t>Broadcasting</a:t>
            </a:r>
          </a:p>
        </p:txBody>
      </p:sp>
    </p:spTree>
    <p:extLst>
      <p:ext uri="{BB962C8B-B14F-4D97-AF65-F5344CB8AC3E}">
        <p14:creationId xmlns:p14="http://schemas.microsoft.com/office/powerpoint/2010/main" val="2324996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dirty="0"/>
              <a:t>These techniques provide a basic overview of the equipment and processes involved in radio and television production and broadcasting. It's important to note that these techniques may vary depending on the type of equipment being used and the specific requirements of the production.</a:t>
            </a:r>
          </a:p>
          <a:p>
            <a:endParaRPr lang="en-US" dirty="0"/>
          </a:p>
          <a:p>
            <a:endParaRPr lang="en-US" dirty="0"/>
          </a:p>
          <a:p>
            <a:endParaRPr lang="en-US" dirty="0"/>
          </a:p>
          <a:p>
            <a:pPr marL="0" indent="0">
              <a:buNone/>
            </a:pPr>
            <a:endParaRPr lang="en-US" dirty="0"/>
          </a:p>
          <a:p>
            <a:endParaRPr lang="en-US" dirty="0"/>
          </a:p>
        </p:txBody>
      </p:sp>
      <p:sp>
        <p:nvSpPr>
          <p:cNvPr id="3" name="Title 2"/>
          <p:cNvSpPr>
            <a:spLocks noGrp="1"/>
          </p:cNvSpPr>
          <p:nvPr>
            <p:ph type="title"/>
          </p:nvPr>
        </p:nvSpPr>
        <p:spPr/>
        <p:txBody>
          <a:bodyPr/>
          <a:lstStyle/>
          <a:p>
            <a:r>
              <a:rPr lang="en-US" dirty="0" smtClean="0"/>
              <a:t>CONCLUSSION </a:t>
            </a:r>
            <a:endParaRPr lang="en-US" dirty="0"/>
          </a:p>
        </p:txBody>
      </p:sp>
    </p:spTree>
    <p:extLst>
      <p:ext uri="{BB962C8B-B14F-4D97-AF65-F5344CB8AC3E}">
        <p14:creationId xmlns:p14="http://schemas.microsoft.com/office/powerpoint/2010/main" val="1396195812"/>
      </p:ext>
    </p:extLst>
  </p:cSld>
  <p:clrMapOvr>
    <a:masterClrMapping/>
  </p:clrMapOvr>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14</TotalTime>
  <Words>348</Words>
  <Application>Microsoft Office PowerPoint</Application>
  <PresentationFormat>On-screen Show (4:3)</PresentationFormat>
  <Paragraphs>29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Composite</vt:lpstr>
      <vt:lpstr>RECORDING EQUIPMENT'S FOR RADIO AND TELEVISION BROADCASTING </vt:lpstr>
      <vt:lpstr>Microphone technique</vt:lpstr>
      <vt:lpstr>Audio mixing:</vt:lpstr>
      <vt:lpstr>Video recording:</vt:lpstr>
      <vt:lpstr>Video editing</vt:lpstr>
      <vt:lpstr>Broadcasting</vt:lpstr>
      <vt:lpstr>CONCLUSSION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RECORDING EQUIPMENT'S FOR RADIO AND TELEVISION BROADCASTING</dc:title>
  <dc:creator>Sameer Mbaraka</dc:creator>
  <cp:lastModifiedBy>Sameer Mbaraka</cp:lastModifiedBy>
  <cp:revision>2</cp:revision>
  <dcterms:created xsi:type="dcterms:W3CDTF">2023-02-08T11:49:28Z</dcterms:created>
  <dcterms:modified xsi:type="dcterms:W3CDTF">2023-02-08T12:04:27Z</dcterms:modified>
</cp:coreProperties>
</file>